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7" r:id="rId11"/>
    <p:sldId id="264" r:id="rId12"/>
    <p:sldId id="265" r:id="rId13"/>
    <p:sldId id="269" r:id="rId14"/>
    <p:sldId id="270" r:id="rId15"/>
    <p:sldId id="271" r:id="rId16"/>
    <p:sldId id="272" r:id="rId17"/>
    <p:sldId id="268" r:id="rId18"/>
    <p:sldId id="273" r:id="rId19"/>
    <p:sldId id="275" r:id="rId20"/>
    <p:sldId id="274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1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4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4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4AB4-A6F9-40F4-AC11-0524DA177F95}" type="datetimeFigureOut">
              <a:rPr lang="en-US" smtClean="0"/>
              <a:pPr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966C-E3FF-4B56-B0E0-D00DF3F19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8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229600" cy="1470025"/>
          </a:xfrm>
        </p:spPr>
        <p:txBody>
          <a:bodyPr/>
          <a:lstStyle/>
          <a:p>
            <a:r>
              <a:rPr lang="en-US" b="1" dirty="0" smtClean="0"/>
              <a:t>Preparing for Aspire:</a:t>
            </a:r>
            <a:br>
              <a:rPr lang="en-US" b="1" dirty="0" smtClean="0"/>
            </a:br>
            <a:r>
              <a:rPr lang="en-US" b="1" dirty="0" smtClean="0"/>
              <a:t> What Do You Need to Know?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6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Guidance for Constructed 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what the prompt is asking you to do</a:t>
            </a:r>
          </a:p>
          <a:p>
            <a:r>
              <a:rPr lang="en-US" dirty="0" smtClean="0"/>
              <a:t>Include the specific number of details required by the prompt or full credit will not be awarded</a:t>
            </a:r>
          </a:p>
          <a:p>
            <a:r>
              <a:rPr lang="en-US" dirty="0" smtClean="0"/>
              <a:t>Respond in a sentence to EXPLAIN, but your details and evidence may be bulleted or numbered.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9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Guidance for Reading Passages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Skim the questions first to get a sense of what you are looking for</a:t>
            </a:r>
          </a:p>
          <a:p>
            <a:r>
              <a:rPr lang="en-US" sz="3600" dirty="0" smtClean="0"/>
              <a:t>No idea how to answer question – move on</a:t>
            </a:r>
          </a:p>
          <a:p>
            <a:r>
              <a:rPr lang="en-US" sz="3600" dirty="0" smtClean="0"/>
              <a:t>Return to unanswered questions when there are just a few minutes left in the reading test</a:t>
            </a:r>
          </a:p>
          <a:p>
            <a:pPr lvl="1"/>
            <a:r>
              <a:rPr lang="en-US" dirty="0" smtClean="0"/>
              <a:t>No penalty for guessing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2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English Test NTKs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Formatting of passage</a:t>
            </a:r>
          </a:p>
          <a:p>
            <a:r>
              <a:rPr lang="en-US" dirty="0" smtClean="0"/>
              <a:t>Formatting of questions – correlation to elements in the passage</a:t>
            </a:r>
          </a:p>
          <a:p>
            <a:r>
              <a:rPr lang="en-US" dirty="0" smtClean="0"/>
              <a:t>Multiple Choice options (A-J)</a:t>
            </a:r>
          </a:p>
          <a:p>
            <a:pPr lvl="1"/>
            <a:r>
              <a:rPr lang="en-US" dirty="0" smtClean="0"/>
              <a:t>May be subtle differences between options</a:t>
            </a:r>
          </a:p>
          <a:p>
            <a:pPr lvl="1"/>
            <a:r>
              <a:rPr lang="en-US" dirty="0" smtClean="0"/>
              <a:t>Read for key words, such as BETTER choice or CORRECT choice, most LOGICAL placement…</a:t>
            </a:r>
          </a:p>
          <a:p>
            <a:pPr lvl="1"/>
            <a:r>
              <a:rPr lang="en-US" dirty="0" smtClean="0"/>
              <a:t>NO CHANGE is a viable option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0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908" y="671513"/>
            <a:ext cx="9211908" cy="59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514600" y="152400"/>
            <a:ext cx="10668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381000"/>
            <a:ext cx="494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Underlined section correlates to question number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1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34279"/>
            <a:ext cx="588645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9898210">
            <a:off x="558073" y="1529714"/>
            <a:ext cx="2527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Questions are correlated to the underlined</a:t>
            </a:r>
          </a:p>
          <a:p>
            <a:r>
              <a:rPr lang="en-US" sz="2800" dirty="0" smtClean="0"/>
              <a:t>numbers on the passage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92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Format-Combination of Numbers and Letters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80" y="2057400"/>
            <a:ext cx="8996320" cy="327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3276600" y="3886200"/>
            <a:ext cx="3505200" cy="2133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352800"/>
            <a:ext cx="2895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0631203">
            <a:off x="6206671" y="1456949"/>
            <a:ext cx="28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Some passages  will have numbered paragraphs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29200" y="2057400"/>
            <a:ext cx="1143282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09370" y="5562600"/>
            <a:ext cx="2434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These letters and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paragraph numbers  are part of the question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9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Revision Questions May Use Letter Reference Points</a:t>
            </a:r>
            <a:endParaRPr lang="en-US" b="1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73" y="1523999"/>
            <a:ext cx="9578473" cy="323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83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English Test Answer Sheet</a:t>
            </a:r>
            <a:endParaRPr lang="en-US" sz="60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7" y="1447800"/>
            <a:ext cx="8528123" cy="500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2133600"/>
            <a:ext cx="23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Direction of questions 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2318266"/>
            <a:ext cx="0" cy="36253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2502932"/>
            <a:ext cx="5334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34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Tips for English Test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questions may not require you to read the passage in detail (editing), while others may ask you to revise (which requires a careful read)</a:t>
            </a:r>
          </a:p>
          <a:p>
            <a:r>
              <a:rPr lang="en-US" dirty="0" smtClean="0"/>
              <a:t>Numbers and Letters embedded in the passage matter – they are the map for the questions</a:t>
            </a:r>
          </a:p>
          <a:p>
            <a:r>
              <a:rPr lang="en-US" b="1" dirty="0" smtClean="0"/>
              <a:t>No Change </a:t>
            </a:r>
            <a:r>
              <a:rPr lang="en-US" dirty="0" smtClean="0"/>
              <a:t>indicates the sentence is correct in the passage – don’t assume it is not a viable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1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Writing Test NTKs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 grade – Reflective narrative</a:t>
            </a:r>
          </a:p>
          <a:p>
            <a:r>
              <a:rPr lang="en-US" dirty="0" smtClean="0"/>
              <a:t>4th grade – Analytical expository</a:t>
            </a:r>
          </a:p>
          <a:p>
            <a:r>
              <a:rPr lang="en-US" dirty="0" smtClean="0"/>
              <a:t>5th grade – Persuasive/argument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Response written in test booklet (organizational pre-writing not scored and not included in test booklet)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6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Essential Question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What aspects of the ACT Aspire test do I need to know to be prepared?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352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Writing Test</a:t>
            </a:r>
            <a:endParaRPr lang="en-US" sz="6000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527724" cy="459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92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73" y="381000"/>
            <a:ext cx="849425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30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Writing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paragraphs is not definitive – some topics do not lend themselves to 5 paragraphs</a:t>
            </a:r>
          </a:p>
          <a:p>
            <a:r>
              <a:rPr lang="en-US" dirty="0" smtClean="0"/>
              <a:t>Encourage time spent on organizing thoughts before writing</a:t>
            </a:r>
          </a:p>
          <a:p>
            <a:r>
              <a:rPr lang="en-US" dirty="0" smtClean="0"/>
              <a:t>Time management is left to them – turn on their internal clock</a:t>
            </a:r>
          </a:p>
          <a:p>
            <a:r>
              <a:rPr lang="en-US" dirty="0" smtClean="0"/>
              <a:t>Legibility is important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771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 Concerns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Formatting details</a:t>
            </a:r>
          </a:p>
          <a:p>
            <a:r>
              <a:rPr lang="en-US" dirty="0" smtClean="0"/>
              <a:t>Carefully reading instructions</a:t>
            </a:r>
          </a:p>
          <a:p>
            <a:r>
              <a:rPr lang="en-US" dirty="0" smtClean="0"/>
              <a:t>Multiple choice formats</a:t>
            </a:r>
          </a:p>
          <a:p>
            <a:r>
              <a:rPr lang="en-US" dirty="0" smtClean="0"/>
              <a:t>When to move on</a:t>
            </a:r>
          </a:p>
          <a:p>
            <a:r>
              <a:rPr lang="en-US" dirty="0" smtClean="0"/>
              <a:t>Not finishing the test – random bubbling</a:t>
            </a:r>
          </a:p>
          <a:p>
            <a:r>
              <a:rPr lang="en-US" dirty="0" smtClean="0"/>
              <a:t>Writing process in 30 minutes</a:t>
            </a:r>
          </a:p>
          <a:p>
            <a:r>
              <a:rPr lang="en-US" dirty="0" smtClean="0"/>
              <a:t>Timed testing anxiety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9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Reading test NTKs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Formatting of passage</a:t>
            </a:r>
          </a:p>
          <a:p>
            <a:r>
              <a:rPr lang="en-US" dirty="0" smtClean="0"/>
              <a:t>Formatting of questions</a:t>
            </a:r>
          </a:p>
          <a:p>
            <a:r>
              <a:rPr lang="en-US" dirty="0" smtClean="0"/>
              <a:t>Skimming questions to read with intention</a:t>
            </a:r>
          </a:p>
          <a:p>
            <a:r>
              <a:rPr lang="en-US" dirty="0" smtClean="0"/>
              <a:t>Answer sheet format</a:t>
            </a:r>
          </a:p>
          <a:p>
            <a:r>
              <a:rPr lang="en-US" dirty="0" smtClean="0"/>
              <a:t>Multiple choice options (A-J)</a:t>
            </a:r>
          </a:p>
          <a:p>
            <a:r>
              <a:rPr lang="en-US" dirty="0" smtClean="0"/>
              <a:t>Constructed Response</a:t>
            </a:r>
          </a:p>
          <a:p>
            <a:r>
              <a:rPr lang="en-US" dirty="0" smtClean="0"/>
              <a:t>Not finishing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6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457200"/>
            <a:ext cx="89820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685800" y="2362200"/>
            <a:ext cx="182880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19400" y="2673927"/>
            <a:ext cx="327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Every five lines are numbered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0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format and cues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4910" y="2076291"/>
            <a:ext cx="6774180" cy="357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3091934"/>
            <a:ext cx="342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Guidance to a specific paragraph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638800"/>
            <a:ext cx="647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Guidance to a specific line, but they may need to read more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full context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5181600"/>
            <a:ext cx="4572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46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Test Answer Sheet</a:t>
            </a:r>
            <a:endParaRPr lang="en-US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86858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20859145">
            <a:off x="6245172" y="2001296"/>
            <a:ext cx="2049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Notice direction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questions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05400" y="2727513"/>
            <a:ext cx="101539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21270519">
            <a:off x="1600200" y="4267200"/>
            <a:ext cx="7010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Constructed response space –</a:t>
            </a:r>
          </a:p>
          <a:p>
            <a:r>
              <a:rPr lang="en-US" sz="4000" dirty="0" smtClean="0"/>
              <a:t> one page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073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Constructed Response (Complex)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84" y="1371600"/>
            <a:ext cx="9032584" cy="487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stCxn id="2" idx="1"/>
          </p:cNvCxnSpPr>
          <p:nvPr/>
        </p:nvCxnSpPr>
        <p:spPr>
          <a:xfrm>
            <a:off x="457200" y="846138"/>
            <a:ext cx="533400" cy="6016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629400" y="5867400"/>
            <a:ext cx="7620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3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Constructed Response (Simple)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Explain why scientists are interested in studying the monarch butterfly. Provide </a:t>
            </a:r>
            <a:r>
              <a:rPr lang="en-US" sz="4000" u="sng" dirty="0"/>
              <a:t>two</a:t>
            </a:r>
            <a:r>
              <a:rPr lang="en-US" sz="4000" dirty="0"/>
              <a:t> </a:t>
            </a:r>
            <a:r>
              <a:rPr lang="en-US" sz="4000" u="sng" dirty="0"/>
              <a:t>details</a:t>
            </a:r>
            <a:r>
              <a:rPr lang="en-US" sz="4000" dirty="0"/>
              <a:t> from </a:t>
            </a:r>
            <a:r>
              <a:rPr lang="en-US" sz="4000" dirty="0" smtClean="0"/>
              <a:t>the passage </a:t>
            </a:r>
            <a:r>
              <a:rPr lang="en-US" sz="4000" dirty="0"/>
              <a:t>to support your answer.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276600" y="3352800"/>
            <a:ext cx="4191000" cy="2667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07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514</Words>
  <Application>Microsoft Macintosh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Preparing for Aspire:  What Do You Need to Know?</vt:lpstr>
      <vt:lpstr>Essential Question</vt:lpstr>
      <vt:lpstr> Concerns</vt:lpstr>
      <vt:lpstr>Reading test NTKs</vt:lpstr>
      <vt:lpstr>PowerPoint Presentation</vt:lpstr>
      <vt:lpstr>Question format and cues</vt:lpstr>
      <vt:lpstr>Reading Test Answer Sheet</vt:lpstr>
      <vt:lpstr>Constructed Response (Complex)</vt:lpstr>
      <vt:lpstr>Constructed Response (Simple)</vt:lpstr>
      <vt:lpstr>Guidance for Constructed Response</vt:lpstr>
      <vt:lpstr>Guidance for Reading Passages</vt:lpstr>
      <vt:lpstr>English Test NTKs</vt:lpstr>
      <vt:lpstr>PowerPoint Presentation</vt:lpstr>
      <vt:lpstr>PowerPoint Presentation</vt:lpstr>
      <vt:lpstr>Another Format-Combination of Numbers and Letters</vt:lpstr>
      <vt:lpstr>Revision Questions May Use Letter Reference Points</vt:lpstr>
      <vt:lpstr>English Test Answer Sheet</vt:lpstr>
      <vt:lpstr>Tips for English Test</vt:lpstr>
      <vt:lpstr>Writing Test NTKs</vt:lpstr>
      <vt:lpstr>Writing Test</vt:lpstr>
      <vt:lpstr>PowerPoint Presentation</vt:lpstr>
      <vt:lpstr>Tips for Writing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our Students for Aspire</dc:title>
  <dc:creator>Pat Ogletree</dc:creator>
  <cp:lastModifiedBy>RH3 RH3</cp:lastModifiedBy>
  <cp:revision>41</cp:revision>
  <dcterms:created xsi:type="dcterms:W3CDTF">2015-03-11T16:07:35Z</dcterms:created>
  <dcterms:modified xsi:type="dcterms:W3CDTF">2015-04-22T14:10:01Z</dcterms:modified>
</cp:coreProperties>
</file>